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Discusion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Two Possible Research Avenues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New Algorithm for X,</a:t>
            </a:r>
            <a:br>
              <a:rPr lang="en-US" dirty="0" smtClean="0"/>
            </a:br>
            <a:r>
              <a:rPr lang="en-US" dirty="0" smtClean="0"/>
              <a:t>Tuned to Dataflow Architectures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4694" y="4152106"/>
            <a:ext cx="4038600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6172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95600" y="4724400"/>
            <a:ext cx="5638800" cy="685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95600" y="5410200"/>
            <a:ext cx="5562600" cy="457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895600" y="4114800"/>
            <a:ext cx="5638800" cy="838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95600" y="3429000"/>
            <a:ext cx="5638800" cy="990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95600" y="2667000"/>
            <a:ext cx="5715000" cy="1219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895600" y="1981200"/>
            <a:ext cx="5715000" cy="1371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3288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MultiCore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3821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ManyCore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726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MAX.precisionChanges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257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MAX.dataCoreography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800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MAX.algorithmChanges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MAX.direct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execution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486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size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6248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10</a:t>
            </a:r>
            <a:r>
              <a:rPr lang="en-US" baseline="30000" dirty="0" smtClean="0"/>
              <a:t>3</a:t>
            </a:r>
            <a:r>
              <a:rPr lang="en-US" dirty="0" smtClean="0"/>
              <a:t>       10</a:t>
            </a:r>
            <a:r>
              <a:rPr lang="en-US" baseline="30000" dirty="0" smtClean="0"/>
              <a:t>4</a:t>
            </a:r>
            <a:r>
              <a:rPr lang="en-US" dirty="0" smtClean="0"/>
              <a:t>      10</a:t>
            </a:r>
            <a:r>
              <a:rPr lang="en-US" baseline="30000" dirty="0" smtClean="0"/>
              <a:t>5</a:t>
            </a:r>
            <a:r>
              <a:rPr lang="en-US" dirty="0" smtClean="0"/>
              <a:t>      10</a:t>
            </a:r>
            <a:r>
              <a:rPr lang="en-US" baseline="30000" dirty="0" smtClean="0"/>
              <a:t>6</a:t>
            </a:r>
            <a:r>
              <a:rPr lang="en-US" dirty="0" smtClean="0"/>
              <a:t>      10</a:t>
            </a:r>
            <a:r>
              <a:rPr lang="en-US" baseline="30000" dirty="0" smtClean="0"/>
              <a:t>7</a:t>
            </a:r>
            <a:r>
              <a:rPr lang="en-US" dirty="0" smtClean="0"/>
              <a:t>      10</a:t>
            </a:r>
            <a:r>
              <a:rPr lang="en-US" baseline="30000" dirty="0" smtClean="0"/>
              <a:t>8</a:t>
            </a:r>
            <a:r>
              <a:rPr lang="en-US" dirty="0" smtClean="0"/>
              <a:t>       10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24384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438400" y="4343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38400" y="48151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38400" y="52723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38400" y="57440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352800" y="61431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84162" y="613591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19172" y="614317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57800" y="614317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67400" y="614317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77000" y="61431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148286" y="61431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Architecture-Oriented Comparison of </a:t>
            </a:r>
            <a:br>
              <a:rPr lang="en-US" dirty="0" smtClean="0"/>
            </a:br>
            <a:r>
              <a:rPr lang="en-US" dirty="0" smtClean="0"/>
              <a:t>Algorithms for 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185160"/>
          <a:ext cx="8229599" cy="2225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{2D5ABB26-0587-4C30-8999-92F81FD0307C}</a:tableStyleId>
              </a:tblPr>
              <a:tblGrid>
                <a:gridCol w="1175657"/>
                <a:gridCol w="1175657"/>
                <a:gridCol w="1175657"/>
                <a:gridCol w="1273629"/>
                <a:gridCol w="1077685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O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L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D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N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E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W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MultiCore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ManyCore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MAX.direct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MAX.ac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MAX.dc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MAX.pc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Discusion of Two Possible Research Avenues</vt:lpstr>
      <vt:lpstr>A New Algorithm for X, Tuned to Dataflow Architectures</vt:lpstr>
      <vt:lpstr>An Architecture-Oriented Comparison of  Algorithms for 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Discusion</dc:title>
  <dc:creator>F</dc:creator>
  <cp:lastModifiedBy>Nemanja</cp:lastModifiedBy>
  <cp:revision>10</cp:revision>
  <dcterms:created xsi:type="dcterms:W3CDTF">2006-08-16T00:00:00Z</dcterms:created>
  <dcterms:modified xsi:type="dcterms:W3CDTF">2014-01-13T08:59:29Z</dcterms:modified>
</cp:coreProperties>
</file>